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1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0E67E1-77F1-45AF-893D-58974FAB0049}" v="5" dt="2022-11-18T11:28:49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ániel dr. Nemes" userId="46483197b191176a" providerId="LiveId" clId="{710E67E1-77F1-45AF-893D-58974FAB0049}"/>
    <pc:docChg chg="custSel modSld">
      <pc:chgData name="Dániel dr. Nemes" userId="46483197b191176a" providerId="LiveId" clId="{710E67E1-77F1-45AF-893D-58974FAB0049}" dt="2022-11-18T11:28:49.038" v="5"/>
      <pc:docMkLst>
        <pc:docMk/>
      </pc:docMkLst>
      <pc:sldChg chg="delSp mod">
        <pc:chgData name="Dániel dr. Nemes" userId="46483197b191176a" providerId="LiveId" clId="{710E67E1-77F1-45AF-893D-58974FAB0049}" dt="2022-11-18T11:28:28.794" v="0" actId="478"/>
        <pc:sldMkLst>
          <pc:docMk/>
          <pc:sldMk cId="2289181657" sldId="256"/>
        </pc:sldMkLst>
        <pc:picChg chg="del">
          <ac:chgData name="Dániel dr. Nemes" userId="46483197b191176a" providerId="LiveId" clId="{710E67E1-77F1-45AF-893D-58974FAB0049}" dt="2022-11-18T11:28:28.794" v="0" actId="478"/>
          <ac:picMkLst>
            <pc:docMk/>
            <pc:sldMk cId="2289181657" sldId="256"/>
            <ac:picMk id="4" creationId="{BB681088-FEE6-D840-4D76-FDD388ECE1D4}"/>
          </ac:picMkLst>
        </pc:picChg>
      </pc:sldChg>
      <pc:sldChg chg="addSp modSp">
        <pc:chgData name="Dániel dr. Nemes" userId="46483197b191176a" providerId="LiveId" clId="{710E67E1-77F1-45AF-893D-58974FAB0049}" dt="2022-11-18T11:28:42.070" v="1"/>
        <pc:sldMkLst>
          <pc:docMk/>
          <pc:sldMk cId="1959749998" sldId="262"/>
        </pc:sldMkLst>
        <pc:picChg chg="add mod">
          <ac:chgData name="Dániel dr. Nemes" userId="46483197b191176a" providerId="LiveId" clId="{710E67E1-77F1-45AF-893D-58974FAB0049}" dt="2022-11-18T11:28:42.070" v="1"/>
          <ac:picMkLst>
            <pc:docMk/>
            <pc:sldMk cId="1959749998" sldId="262"/>
            <ac:picMk id="5" creationId="{AC499F47-80E7-9985-3B2C-898648F65EFA}"/>
          </ac:picMkLst>
        </pc:picChg>
      </pc:sldChg>
      <pc:sldChg chg="addSp modSp">
        <pc:chgData name="Dániel dr. Nemes" userId="46483197b191176a" providerId="LiveId" clId="{710E67E1-77F1-45AF-893D-58974FAB0049}" dt="2022-11-18T11:28:44.549" v="2"/>
        <pc:sldMkLst>
          <pc:docMk/>
          <pc:sldMk cId="3267187113" sldId="263"/>
        </pc:sldMkLst>
        <pc:picChg chg="add mod">
          <ac:chgData name="Dániel dr. Nemes" userId="46483197b191176a" providerId="LiveId" clId="{710E67E1-77F1-45AF-893D-58974FAB0049}" dt="2022-11-18T11:28:44.549" v="2"/>
          <ac:picMkLst>
            <pc:docMk/>
            <pc:sldMk cId="3267187113" sldId="263"/>
            <ac:picMk id="5" creationId="{724D19F6-24AE-F987-F944-755E6FBB8FBD}"/>
          </ac:picMkLst>
        </pc:picChg>
      </pc:sldChg>
      <pc:sldChg chg="addSp modSp">
        <pc:chgData name="Dániel dr. Nemes" userId="46483197b191176a" providerId="LiveId" clId="{710E67E1-77F1-45AF-893D-58974FAB0049}" dt="2022-11-18T11:28:45.993" v="3"/>
        <pc:sldMkLst>
          <pc:docMk/>
          <pc:sldMk cId="3230440548" sldId="264"/>
        </pc:sldMkLst>
        <pc:picChg chg="add mod">
          <ac:chgData name="Dániel dr. Nemes" userId="46483197b191176a" providerId="LiveId" clId="{710E67E1-77F1-45AF-893D-58974FAB0049}" dt="2022-11-18T11:28:45.993" v="3"/>
          <ac:picMkLst>
            <pc:docMk/>
            <pc:sldMk cId="3230440548" sldId="264"/>
            <ac:picMk id="5" creationId="{2966FF8A-BA83-C151-AFB6-F1D790ECBCAE}"/>
          </ac:picMkLst>
        </pc:picChg>
      </pc:sldChg>
      <pc:sldChg chg="addSp modSp">
        <pc:chgData name="Dániel dr. Nemes" userId="46483197b191176a" providerId="LiveId" clId="{710E67E1-77F1-45AF-893D-58974FAB0049}" dt="2022-11-18T11:28:47.516" v="4"/>
        <pc:sldMkLst>
          <pc:docMk/>
          <pc:sldMk cId="2671467860" sldId="265"/>
        </pc:sldMkLst>
        <pc:picChg chg="add mod">
          <ac:chgData name="Dániel dr. Nemes" userId="46483197b191176a" providerId="LiveId" clId="{710E67E1-77F1-45AF-893D-58974FAB0049}" dt="2022-11-18T11:28:47.516" v="4"/>
          <ac:picMkLst>
            <pc:docMk/>
            <pc:sldMk cId="2671467860" sldId="265"/>
            <ac:picMk id="5" creationId="{D5488459-71F6-800A-CC28-62FB5328BBD6}"/>
          </ac:picMkLst>
        </pc:picChg>
      </pc:sldChg>
      <pc:sldChg chg="addSp modSp">
        <pc:chgData name="Dániel dr. Nemes" userId="46483197b191176a" providerId="LiveId" clId="{710E67E1-77F1-45AF-893D-58974FAB0049}" dt="2022-11-18T11:28:49.038" v="5"/>
        <pc:sldMkLst>
          <pc:docMk/>
          <pc:sldMk cId="3321577180" sldId="266"/>
        </pc:sldMkLst>
        <pc:picChg chg="add mod">
          <ac:chgData name="Dániel dr. Nemes" userId="46483197b191176a" providerId="LiveId" clId="{710E67E1-77F1-45AF-893D-58974FAB0049}" dt="2022-11-18T11:28:49.038" v="5"/>
          <ac:picMkLst>
            <pc:docMk/>
            <pc:sldMk cId="3321577180" sldId="266"/>
            <ac:picMk id="5" creationId="{6F81C9F2-C082-90CF-5450-140FFD3E99A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161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825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6282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7906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734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22040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37381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930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2166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585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2368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449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E21448C-224E-4C15-8C52-A7E2D8DE57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56" y="527282"/>
            <a:ext cx="5689601" cy="1199923"/>
          </a:xfrm>
        </p:spPr>
        <p:txBody>
          <a:bodyPr>
            <a:normAutofit/>
          </a:bodyPr>
          <a:lstStyle/>
          <a:p>
            <a:pPr algn="l"/>
            <a:r>
              <a:rPr lang="hu-HU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Előadás címe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FA288B8D-A4D8-4A72-8E1D-1E4673E596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398" y="1683662"/>
            <a:ext cx="3744686" cy="650648"/>
          </a:xfrm>
        </p:spPr>
        <p:txBody>
          <a:bodyPr>
            <a:normAutofit/>
          </a:bodyPr>
          <a:lstStyle/>
          <a:p>
            <a:pPr algn="l"/>
            <a:r>
              <a:rPr lang="hu-HU" sz="2800" dirty="0">
                <a:solidFill>
                  <a:schemeClr val="bg1"/>
                </a:solidFill>
              </a:rPr>
              <a:t>Előadó neve</a:t>
            </a:r>
          </a:p>
        </p:txBody>
      </p:sp>
    </p:spTree>
    <p:extLst>
      <p:ext uri="{BB962C8B-B14F-4D97-AF65-F5344CB8AC3E}">
        <p14:creationId xmlns:p14="http://schemas.microsoft.com/office/powerpoint/2010/main" val="2289181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646F03B8-5B9B-9E07-C3E5-6FAEA33EDA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3395" y="5498431"/>
            <a:ext cx="1149609" cy="1149609"/>
          </a:xfrm>
          <a:prstGeom prst="rect">
            <a:avLst/>
          </a:prstGeom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AC499F47-80E7-9985-3B2C-898648F65E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49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BAEA7982-691E-E2C2-4087-3C7BE03C2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3395" y="5498431"/>
            <a:ext cx="1149609" cy="1149609"/>
          </a:xfrm>
          <a:prstGeom prst="rect">
            <a:avLst/>
          </a:prstGeom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724D19F6-24AE-F987-F944-755E6FBB8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187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09244F4D-E133-912D-8F3D-554128850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3395" y="5498431"/>
            <a:ext cx="1149609" cy="1149609"/>
          </a:xfrm>
          <a:prstGeom prst="rect">
            <a:avLst/>
          </a:prstGeom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2966FF8A-BA83-C151-AFB6-F1D790ECB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40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F8C35EBD-D52D-C85A-6692-3BB4D025D2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3395" y="5498431"/>
            <a:ext cx="1149609" cy="1149609"/>
          </a:xfrm>
          <a:prstGeom prst="rect">
            <a:avLst/>
          </a:prstGeom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D5488459-71F6-800A-CC28-62FB5328B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67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49B2A2D-2F93-41FE-8846-6848BF15D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8832"/>
          </a:xfrm>
        </p:spPr>
        <p:txBody>
          <a:bodyPr/>
          <a:lstStyle/>
          <a:p>
            <a:endParaRPr lang="hu-HU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5636CC54-32FB-6CBC-A0E9-E38EA5C8B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3395" y="5498431"/>
            <a:ext cx="1149609" cy="1149609"/>
          </a:xfrm>
          <a:prstGeom prst="rect">
            <a:avLst/>
          </a:prstGeom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6F81C9F2-C082-90CF-5450-140FFD3E9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577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4226049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</Words>
  <Application>Microsoft Office PowerPoint</Application>
  <PresentationFormat>Szélesvásznú</PresentationFormat>
  <Paragraphs>3</Paragraphs>
  <Slides>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Office-téma</vt:lpstr>
      <vt:lpstr>Előadás címe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Előadás címe</dc:title>
  <dc:creator>Atte</dc:creator>
  <cp:lastModifiedBy>Dániel dr. Nemes</cp:lastModifiedBy>
  <cp:revision>5</cp:revision>
  <dcterms:created xsi:type="dcterms:W3CDTF">2017-11-07T12:57:53Z</dcterms:created>
  <dcterms:modified xsi:type="dcterms:W3CDTF">2022-11-18T11:28:54Z</dcterms:modified>
</cp:coreProperties>
</file>